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8" r:id="rId9"/>
    <p:sldId id="264" r:id="rId10"/>
    <p:sldId id="265" r:id="rId11"/>
    <p:sldId id="266" r:id="rId12"/>
    <p:sldId id="267" r:id="rId13"/>
    <p:sldId id="25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51E4E1D-73B1-4E83-B3AB-3F22BE73296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0DF127D-BD6C-4BAE-9A31-123B34A752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E4E1D-73B1-4E83-B3AB-3F22BE73296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F127D-BD6C-4BAE-9A31-123B34A752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E4E1D-73B1-4E83-B3AB-3F22BE73296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F127D-BD6C-4BAE-9A31-123B34A752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E4E1D-73B1-4E83-B3AB-3F22BE73296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F127D-BD6C-4BAE-9A31-123B34A7521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E4E1D-73B1-4E83-B3AB-3F22BE73296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F127D-BD6C-4BAE-9A31-123B34A7521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E4E1D-73B1-4E83-B3AB-3F22BE73296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F127D-BD6C-4BAE-9A31-123B34A7521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E4E1D-73B1-4E83-B3AB-3F22BE73296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F127D-BD6C-4BAE-9A31-123B34A7521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E4E1D-73B1-4E83-B3AB-3F22BE73296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F127D-BD6C-4BAE-9A31-123B34A7521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1E4E1D-73B1-4E83-B3AB-3F22BE73296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F127D-BD6C-4BAE-9A31-123B34A752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51E4E1D-73B1-4E83-B3AB-3F22BE73296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DF127D-BD6C-4BAE-9A31-123B34A7521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51E4E1D-73B1-4E83-B3AB-3F22BE73296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0DF127D-BD6C-4BAE-9A31-123B34A7521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51E4E1D-73B1-4E83-B3AB-3F22BE73296F}" type="datetimeFigureOut">
              <a:rPr lang="en-US" smtClean="0"/>
              <a:t>7/19/2012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0DF127D-BD6C-4BAE-9A31-123B34A752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glwhitcomb.iweb.bsu.edu/portfolio/clickers.html" TargetMode="External"/><Relationship Id="rId3" Type="http://schemas.openxmlformats.org/officeDocument/2006/relationships/hyperlink" Target="http://cmhslearntech.pbworks.com/w/page/8031611/Smart%20Response%20Systems%20%28Senteos%29" TargetMode="External"/><Relationship Id="rId7" Type="http://schemas.openxmlformats.org/officeDocument/2006/relationships/hyperlink" Target="http://www.ssc.coop/Page/38" TargetMode="External"/><Relationship Id="rId2" Type="http://schemas.openxmlformats.org/officeDocument/2006/relationships/hyperlink" Target="http://www.muhsd.k12.ca.us/Page/538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marttech.com/us/Solutions/Higher+Education+Solutions/Products+for+higher+education/Complementary+hardware+products/SMART+Response" TargetMode="External"/><Relationship Id="rId11" Type="http://schemas.openxmlformats.org/officeDocument/2006/relationships/hyperlink" Target="http://mathstrategies.wordpress.com/tag/smart-response/" TargetMode="External"/><Relationship Id="rId5" Type="http://schemas.openxmlformats.org/officeDocument/2006/relationships/hyperlink" Target="http://exchange.smarttech.com/details.html?id=e695a147-0248-4aec-85ae-5b8c89062a72" TargetMode="External"/><Relationship Id="rId10" Type="http://schemas.openxmlformats.org/officeDocument/2006/relationships/hyperlink" Target="http://smarttech.com/us/Resources/Training/Training+Search/SMART+Training+Programs/Event+Training/SMART+PD+Plus+Events+-+SMART+Response" TargetMode="External"/><Relationship Id="rId4" Type="http://schemas.openxmlformats.org/officeDocument/2006/relationships/hyperlink" Target="http://onlinehelp.smarttech.com/english/windows/help/notebook/10_8_0/Subsystems/SMARTResponse/Content/Product-User/CompletingAssessments/AboutPEClickerButtons.htm" TargetMode="External"/><Relationship Id="rId9" Type="http://schemas.openxmlformats.org/officeDocument/2006/relationships/hyperlink" Target="http://smarttech.com/us/Solutions/Government+Solutions/Products+for+government/Complementary+hardware+products/SMART+Response+interactive+response+systems/SMART+Response+PE+interactive+response+syste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SMART Response PE Interactive Response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Grant Proposal</a:t>
            </a:r>
          </a:p>
          <a:p>
            <a:r>
              <a:rPr lang="en-US" dirty="0" smtClean="0"/>
              <a:t>Jeffrey Linton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49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Survey</a:t>
            </a:r>
          </a:p>
          <a:p>
            <a:r>
              <a:rPr lang="en-US" dirty="0" smtClean="0"/>
              <a:t>Compare student data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Evaluations</a:t>
            </a:r>
            <a:endParaRPr lang="en-US" dirty="0"/>
          </a:p>
        </p:txBody>
      </p:sp>
      <p:pic>
        <p:nvPicPr>
          <p:cNvPr id="11266" name="Picture 2" descr="C:\Users\jlinton\Desktop\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457450"/>
            <a:ext cx="5867400" cy="440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71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Fifth Grade Set</a:t>
            </a:r>
          </a:p>
          <a:p>
            <a:r>
              <a:rPr lang="en-US" dirty="0" smtClean="0"/>
              <a:t>Classroom Set – 32 clickers</a:t>
            </a:r>
          </a:p>
          <a:p>
            <a:r>
              <a:rPr lang="en-US" dirty="0" smtClean="0"/>
              <a:t>5 sets, $1577.00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</a:t>
            </a:r>
            <a:endParaRPr lang="en-US" dirty="0"/>
          </a:p>
        </p:txBody>
      </p:sp>
      <p:pic>
        <p:nvPicPr>
          <p:cNvPr id="6146" name="Picture 2" descr="C:\Users\jlinton\Desktop\E2FB971BB99D4F8E8B7922591E4026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760" y="2298482"/>
            <a:ext cx="4967287" cy="445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47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WORTH THE MONEY!!!</a:t>
            </a:r>
            <a:endParaRPr lang="en-US" dirty="0"/>
          </a:p>
        </p:txBody>
      </p:sp>
      <p:pic>
        <p:nvPicPr>
          <p:cNvPr id="8195" name="Picture 3" descr="C:\Users\jlinton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0"/>
            <a:ext cx="2356282" cy="483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jlinton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705" y="1524000"/>
            <a:ext cx="2356282" cy="483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jlinton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108" y="1544782"/>
            <a:ext cx="2356282" cy="483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10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4572000"/>
          </a:xfrm>
        </p:spPr>
        <p:txBody>
          <a:bodyPr>
            <a:normAutofit/>
          </a:bodyPr>
          <a:lstStyle/>
          <a:p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www.muhsd.k12.ca.us/Page/5385</a:t>
            </a:r>
            <a:endParaRPr lang="en-US" sz="1400" dirty="0" smtClean="0"/>
          </a:p>
          <a:p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cmhslearntech.pbworks.com/w/page/8031611/Smart%20Response%20Systems%20%28Senteos%29</a:t>
            </a:r>
            <a:endParaRPr lang="en-US" sz="1400" dirty="0" smtClean="0"/>
          </a:p>
          <a:p>
            <a:r>
              <a:rPr lang="en-US" sz="1400" dirty="0">
                <a:hlinkClick r:id="rId4"/>
              </a:rPr>
              <a:t>http://</a:t>
            </a:r>
            <a:r>
              <a:rPr lang="en-US" sz="1400" dirty="0" smtClean="0">
                <a:hlinkClick r:id="rId4"/>
              </a:rPr>
              <a:t>onlinehelp.smarttech.com/english/windows/help/notebook/10_8_0/Subsystems/SMARTResponse/Content/Product-User/CompletingAssessments/AboutPEClickerButtons.htm</a:t>
            </a:r>
            <a:endParaRPr lang="en-US" sz="1400" dirty="0" smtClean="0"/>
          </a:p>
          <a:p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exchange.smarttech.com/details.html?id=e695a147-0248-4aec-85ae-5b8c89062a72</a:t>
            </a:r>
            <a:endParaRPr lang="en-US" sz="1400" dirty="0" smtClean="0"/>
          </a:p>
          <a:p>
            <a:r>
              <a:rPr lang="en-US" sz="1400" dirty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smarttech.com/us/Solutions/Higher+Education+Solutions/Products+for+higher+education/Complementary+hardware+products/SMART+Response</a:t>
            </a:r>
            <a:endParaRPr lang="en-US" sz="1400" dirty="0" smtClean="0"/>
          </a:p>
          <a:p>
            <a:r>
              <a:rPr lang="en-US" sz="1400" dirty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www.ssc.coop/Page/38</a:t>
            </a:r>
            <a:endParaRPr lang="en-US" sz="1400" dirty="0" smtClean="0"/>
          </a:p>
          <a:p>
            <a:r>
              <a:rPr lang="en-US" sz="1400" dirty="0">
                <a:hlinkClick r:id="rId8"/>
              </a:rPr>
              <a:t>http://</a:t>
            </a:r>
            <a:r>
              <a:rPr lang="en-US" sz="1400" dirty="0" smtClean="0">
                <a:hlinkClick r:id="rId8"/>
              </a:rPr>
              <a:t>glwhitcomb.iweb.bsu.edu/portfolio/clickers.html</a:t>
            </a:r>
            <a:endParaRPr lang="en-US" sz="1400" dirty="0" smtClean="0"/>
          </a:p>
          <a:p>
            <a:r>
              <a:rPr lang="en-US" sz="1400" dirty="0">
                <a:hlinkClick r:id="rId9"/>
              </a:rPr>
              <a:t>http://</a:t>
            </a:r>
            <a:r>
              <a:rPr lang="en-US" sz="1400" dirty="0" smtClean="0">
                <a:hlinkClick r:id="rId9"/>
              </a:rPr>
              <a:t>smarttech.com/us/Solutions/Government+Solutions/Products+for+government/Complementary+hardware+products/SMART+Response+interactive+response+systems/SMART+Response+PE+interactive+response+system</a:t>
            </a:r>
            <a:endParaRPr lang="en-US" sz="1400" dirty="0" smtClean="0"/>
          </a:p>
          <a:p>
            <a:r>
              <a:rPr lang="en-US" sz="1400" dirty="0">
                <a:hlinkClick r:id="rId10"/>
              </a:rPr>
              <a:t>http://smarttech.com/us/Resources/Training/Training+Search/SMART+Training+Programs/Event+Training/SMART+PD+Plus+Events+-+</a:t>
            </a:r>
            <a:r>
              <a:rPr lang="en-US" sz="1400" dirty="0" smtClean="0">
                <a:hlinkClick r:id="rId10"/>
              </a:rPr>
              <a:t>SMART+Response</a:t>
            </a:r>
            <a:endParaRPr lang="en-US" sz="1400" dirty="0" smtClean="0"/>
          </a:p>
          <a:p>
            <a:r>
              <a:rPr lang="en-US" sz="1400" dirty="0">
                <a:hlinkClick r:id="rId11"/>
              </a:rPr>
              <a:t>http://mathstrategies.wordpress.com/tag/smart-response</a:t>
            </a:r>
            <a:r>
              <a:rPr lang="en-US" sz="1400" dirty="0" smtClean="0">
                <a:hlinkClick r:id="rId11"/>
              </a:rPr>
              <a:t>/</a:t>
            </a:r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2057400" y="228600"/>
            <a:ext cx="38002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u="sng" dirty="0" smtClean="0"/>
              <a:t>Resources</a:t>
            </a:r>
            <a:endParaRPr lang="en-US" sz="4000" u="sng" dirty="0"/>
          </a:p>
        </p:txBody>
      </p:sp>
    </p:spTree>
    <p:extLst>
      <p:ext uri="{BB962C8B-B14F-4D97-AF65-F5344CB8AC3E}">
        <p14:creationId xmlns:p14="http://schemas.microsoft.com/office/powerpoint/2010/main" val="174749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1026" name="Picture 2" descr="C:\Users\jlinton\Desktop\SMART Response Click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714500"/>
            <a:ext cx="6606116" cy="495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Engagement</a:t>
            </a:r>
          </a:p>
          <a:p>
            <a:r>
              <a:rPr lang="en-US" dirty="0" smtClean="0"/>
              <a:t>Well-Planned Instruction</a:t>
            </a:r>
          </a:p>
          <a:p>
            <a:r>
              <a:rPr lang="en-US" dirty="0" smtClean="0"/>
              <a:t>Time?</a:t>
            </a:r>
          </a:p>
          <a:p>
            <a:r>
              <a:rPr lang="en-US" dirty="0" smtClean="0"/>
              <a:t>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1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jlinton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132" y="3263462"/>
            <a:ext cx="4228868" cy="359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Eligible Content</a:t>
            </a:r>
          </a:p>
          <a:p>
            <a:r>
              <a:rPr lang="en-US" dirty="0" smtClean="0"/>
              <a:t>Immediate, accurate feedback</a:t>
            </a:r>
          </a:p>
          <a:p>
            <a:r>
              <a:rPr lang="en-US" dirty="0" smtClean="0"/>
              <a:t>Overwhelming data</a:t>
            </a:r>
          </a:p>
          <a:p>
            <a:r>
              <a:rPr lang="en-US" dirty="0" smtClean="0"/>
              <a:t>Valuable use of teacher prep time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Needs Assessment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52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Improve student engagement in lessons surrounding eligible content, which will lead to an improvement of scores in those eligible content areas.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pic>
        <p:nvPicPr>
          <p:cNvPr id="5123" name="Picture 3" descr="C:\Users\jlinton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200400"/>
            <a:ext cx="4700587" cy="352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74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teachers and students with immediate feedback in order to better reach those students struggling in specific areas.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pic>
        <p:nvPicPr>
          <p:cNvPr id="7170" name="Picture 2" descr="C:\Users\jlinton\Desktop\example_clicker_ques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048000"/>
            <a:ext cx="5391150" cy="365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35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Save time for teachers during prep periods from creating and grading assessments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pic>
        <p:nvPicPr>
          <p:cNvPr id="10242" name="Picture 2" descr="C:\Users\jlinton\Desktop\smart-respon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438400"/>
            <a:ext cx="5320862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71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Minimum – 2 Professionals Development Sessions</a:t>
            </a:r>
          </a:p>
          <a:p>
            <a:r>
              <a:rPr lang="en-US" dirty="0" smtClean="0"/>
              <a:t>Implementation Goals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pic>
        <p:nvPicPr>
          <p:cNvPr id="3074" name="Picture 2" descr="C:\Users\jlinton\Desktop\ClickerPE_480x38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434245"/>
            <a:ext cx="5501322" cy="4389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00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jlinton\Desktop\0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"/>
            <a:ext cx="7756017" cy="659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32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Lead knowledgeable teachers</a:t>
            </a:r>
          </a:p>
          <a:p>
            <a:r>
              <a:rPr lang="en-US" dirty="0" smtClean="0"/>
              <a:t>Vendor representatives</a:t>
            </a:r>
          </a:p>
          <a:p>
            <a:r>
              <a:rPr lang="en-US" dirty="0" smtClean="0"/>
              <a:t>Instructional Videos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Staffing</a:t>
            </a:r>
            <a:endParaRPr lang="en-US" dirty="0"/>
          </a:p>
        </p:txBody>
      </p:sp>
      <p:pic>
        <p:nvPicPr>
          <p:cNvPr id="9218" name="Picture 2" descr="C:\Users\jlinton\Desktop\prd_respe_col_developeMi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971800"/>
            <a:ext cx="4533757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41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</TotalTime>
  <Words>166</Words>
  <Application>Microsoft Office PowerPoint</Application>
  <PresentationFormat>On-screen Show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SMART Response PE Interactive Response System</vt:lpstr>
      <vt:lpstr>Summary</vt:lpstr>
      <vt:lpstr>Needs Assessment</vt:lpstr>
      <vt:lpstr>Goals</vt:lpstr>
      <vt:lpstr>Goals</vt:lpstr>
      <vt:lpstr>Goals</vt:lpstr>
      <vt:lpstr>Method</vt:lpstr>
      <vt:lpstr>PowerPoint Presentation</vt:lpstr>
      <vt:lpstr>Staffing</vt:lpstr>
      <vt:lpstr>Evaluations</vt:lpstr>
      <vt:lpstr>Budget</vt:lpstr>
      <vt:lpstr>WELL WORTH THE MONEY!!!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Response PE Interactive Response System</dc:title>
  <dc:creator>Linton, Jeffrey</dc:creator>
  <cp:lastModifiedBy>Linton, Jeffrey</cp:lastModifiedBy>
  <cp:revision>5</cp:revision>
  <dcterms:created xsi:type="dcterms:W3CDTF">2012-07-19T13:38:56Z</dcterms:created>
  <dcterms:modified xsi:type="dcterms:W3CDTF">2012-07-19T14:24:35Z</dcterms:modified>
</cp:coreProperties>
</file>